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-27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22BB-39A2-4E1D-A4FC-48586204800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0E75-5D32-4739-949B-00B3C1FC5D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16386" name="Picture 2" descr="C:\Documents and Settings\74693\Desktop\Classie\CH28\JPG\f28-01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47800"/>
            <a:ext cx="3087687" cy="150653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28800" y="36576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FIGURE 28.1 Schematic Arrangement of Grout Mixer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74693\Desktop\Classie\CH28\JPG\f28-10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143000"/>
            <a:ext cx="2514600" cy="1885950"/>
          </a:xfrm>
          <a:prstGeom prst="rect">
            <a:avLst/>
          </a:prstGeom>
          <a:noFill/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2928056" y="3244334"/>
            <a:ext cx="25993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FIGURE 28.10 Repair Sequence 3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74693\Desktop\Classie\CH28\JPG\f28-11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447800"/>
            <a:ext cx="2514600" cy="1885950"/>
          </a:xfrm>
          <a:prstGeom prst="rect">
            <a:avLst/>
          </a:prstGeom>
          <a:noFill/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2743200" y="4114800"/>
            <a:ext cx="25993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FIGURE 28.11 Repair Sequence 4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17410" name="Picture 2" descr="C:\Documents and Settings\74693\Desktop\Classie\CH28\JPG\f28-02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3833813" cy="244316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0800000" flipV="1">
            <a:off x="2590800" y="4145577"/>
            <a:ext cx="2571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28.2 Grout Mixer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18434" name="Picture 2" descr="C:\Documents and Settings\74693\Desktop\Classie\CH28\JPG\f28-03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990600"/>
            <a:ext cx="2706687" cy="22955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57400" y="4038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FIGURE 28.3 Arrangement of Holding Down Bolts for Steel Column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19458" name="Picture 2" descr="C:\Documents and Settings\74693\Desktop\Classie\CH28\JPG\f28-04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762000"/>
            <a:ext cx="3429000" cy="25717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57400" y="3810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FIGURE 28.4 Holding Down Bolts With the Expanded </a:t>
            </a:r>
            <a:r>
              <a:rPr lang="en-US" sz="1400" b="1" dirty="0" smtClean="0"/>
              <a:t>Polystyrene </a:t>
            </a:r>
            <a:r>
              <a:rPr lang="en-US" sz="1400" b="1" dirty="0"/>
              <a:t>Void Formers Still in Position Around Them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20482" name="Picture 2" descr="C:\Documents and Settings\74693\Desktop\Classie\CH28\JPG\f28-05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3781425" cy="117951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57400" y="38862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FIGURE 28.5 Typical Bridge Deck Bearing Arrangement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21506" name="Picture 2" descr="C:\Documents and Settings\74693\Desktop\Classie\CH28\JPG\f28-06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3949700" cy="97948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52600" y="3505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FIGURE 28.6 Arrangement of </a:t>
            </a:r>
            <a:r>
              <a:rPr lang="en-US" sz="1400" b="1" dirty="0" err="1"/>
              <a:t>Prestressing</a:t>
            </a:r>
            <a:r>
              <a:rPr lang="en-US" sz="1400" b="1" dirty="0"/>
              <a:t> Duct in Bridge Deck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22530" name="Picture 2" descr="C:\Documents and Settings\74693\Desktop\Classie\CH28\JPG\f28-07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57200"/>
            <a:ext cx="3598863" cy="304323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33600" y="40386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FIGURE 28.7 Typical Arrangement for Repair Mortar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23554" name="Picture 2" descr="C:\Documents and Settings\74693\Desktop\Classie\CH28\JPG\f28-08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990600"/>
            <a:ext cx="2514600" cy="18859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86566" y="3244334"/>
            <a:ext cx="2507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FIGURE 28.8 Repair Sequence 1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24578" name="Picture 2" descr="C:\Documents and Settings\74693\Desktop\Classie\CH28\JPG\f28-09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609600"/>
            <a:ext cx="2514600" cy="18859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86566" y="3244334"/>
            <a:ext cx="2507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FIGURE 28.9 Repair Sequence 2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190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74693</dc:creator>
  <cp:lastModifiedBy>74693</cp:lastModifiedBy>
  <cp:revision>17</cp:revision>
  <dcterms:created xsi:type="dcterms:W3CDTF">2015-09-22T05:28:20Z</dcterms:created>
  <dcterms:modified xsi:type="dcterms:W3CDTF">2015-09-22T06:06:04Z</dcterms:modified>
</cp:coreProperties>
</file>